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1" d="100"/>
          <a:sy n="81" d="100"/>
        </p:scale>
        <p:origin x="727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49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23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261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43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10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944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047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924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89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19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83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375E3-3E9E-44DF-9B64-91ED51257339}" type="datetimeFigureOut">
              <a:rPr lang="en-US" smtClean="0"/>
              <a:t>6/21/2016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8C0B9-96AB-4830-804C-3255F44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24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Analyzing and Predicting the Growth of Tesla’s Supercharger Network in North America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Complex Network’s Final Project</a:t>
            </a:r>
          </a:p>
          <a:p>
            <a:r>
              <a:rPr lang="en-US" dirty="0"/>
              <a:t>Cole MacLean</a:t>
            </a:r>
          </a:p>
          <a:p>
            <a:r>
              <a:rPr lang="en-US" dirty="0"/>
              <a:t>June 22, 2016</a:t>
            </a:r>
          </a:p>
        </p:txBody>
      </p:sp>
    </p:spTree>
    <p:extLst>
      <p:ext uri="{BB962C8B-B14F-4D97-AF65-F5344CB8AC3E}">
        <p14:creationId xmlns:p14="http://schemas.microsoft.com/office/powerpoint/2010/main" val="3699871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014" y="-51848"/>
            <a:ext cx="7746426" cy="647150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866" y="-51848"/>
            <a:ext cx="5381134" cy="390550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846" y="3944907"/>
            <a:ext cx="5344998" cy="96916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5570" y="6033170"/>
            <a:ext cx="4268332" cy="63900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0975" y="5099614"/>
            <a:ext cx="4300783" cy="814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502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51251" cy="68946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6649" y="6271627"/>
            <a:ext cx="353699" cy="4421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6649" y="5794459"/>
            <a:ext cx="342593" cy="35657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398272" y="5789570"/>
            <a:ext cx="244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Current Supercharger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398272" y="6271627"/>
            <a:ext cx="244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2016 Supercharger Plan</a:t>
            </a:r>
          </a:p>
        </p:txBody>
      </p:sp>
    </p:spTree>
    <p:extLst>
      <p:ext uri="{BB962C8B-B14F-4D97-AF65-F5344CB8AC3E}">
        <p14:creationId xmlns:p14="http://schemas.microsoft.com/office/powerpoint/2010/main" val="1966460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65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27</Words>
  <Application>Microsoft Office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Analyzing and Predicting the Growth of Tesla’s Supercharger Network in North America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and Predicting the Growth of Tesla’s Supercharger Network in North America</dc:title>
  <dc:creator>Cole MacLean</dc:creator>
  <cp:lastModifiedBy>Cole MacLean</cp:lastModifiedBy>
  <cp:revision>5</cp:revision>
  <dcterms:created xsi:type="dcterms:W3CDTF">2016-06-21T11:49:56Z</dcterms:created>
  <dcterms:modified xsi:type="dcterms:W3CDTF">2016-06-21T12:23:29Z</dcterms:modified>
</cp:coreProperties>
</file>

<file path=docProps/thumbnail.jpeg>
</file>